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81" r:id="rId4"/>
    <p:sldId id="269" r:id="rId5"/>
    <p:sldId id="283" r:id="rId6"/>
    <p:sldId id="284" r:id="rId7"/>
    <p:sldId id="271" r:id="rId8"/>
    <p:sldId id="274" r:id="rId9"/>
    <p:sldId id="277" r:id="rId10"/>
    <p:sldId id="280" r:id="rId11"/>
    <p:sldId id="285" r:id="rId12"/>
    <p:sldId id="286" r:id="rId13"/>
    <p:sldId id="287" r:id="rId14"/>
    <p:sldId id="276" r:id="rId15"/>
    <p:sldId id="259" r:id="rId16"/>
    <p:sldId id="282" r:id="rId17"/>
    <p:sldId id="273" r:id="rId18"/>
    <p:sldId id="27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AF3A6FE-7D8F-4401-A753-9A9290FA1567}">
          <p14:sldIdLst>
            <p14:sldId id="258"/>
            <p14:sldId id="257"/>
            <p14:sldId id="281"/>
            <p14:sldId id="269"/>
            <p14:sldId id="283"/>
            <p14:sldId id="284"/>
            <p14:sldId id="271"/>
            <p14:sldId id="274"/>
            <p14:sldId id="277"/>
            <p14:sldId id="280"/>
            <p14:sldId id="285"/>
            <p14:sldId id="286"/>
            <p14:sldId id="287"/>
            <p14:sldId id="276"/>
            <p14:sldId id="259"/>
            <p14:sldId id="282"/>
            <p14:sldId id="273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DD7EE"/>
    <a:srgbClr val="9DC3E6"/>
    <a:srgbClr val="2E75B6"/>
    <a:srgbClr val="1F4E79"/>
    <a:srgbClr val="DEEBF7"/>
    <a:srgbClr val="DAE3F3"/>
    <a:srgbClr val="2F5597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024B-1F16-4732-9DB0-E19769E6A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92697D-D1A2-4B6A-9CA1-DE837634C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EF57A9-BF81-419D-A694-B353B5F08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7C2764-E5E7-4E48-BB8F-BBA626B05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F5B73-8DEF-4743-8081-D05D76E02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73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9B791-281B-4195-BAA7-A3054A21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C0569-2EFA-4FF8-B9A1-21F9BDEAE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99D6E9-51D3-432C-B94A-D4D8BDEB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989A8A-E42A-448F-8C97-6D28BECB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9C991-7004-43D3-AE45-846946C7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179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B28A90-40FE-4CC5-B481-6F7AE0C14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1BA01C-465E-46C7-882A-380AD976A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CEC8D6-8A9F-41ED-8269-306EA9B6F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11CF3C-7FF4-424D-8804-FBA5092DE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B6092-7338-4E5E-9AD1-01DF34B38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04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F1A10-13A8-496A-A6E7-4297E2C11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FDBE94-AB24-462B-91D9-7FF203E3F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02D55-C560-448C-B94C-D02D44866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4B024-00E9-4A89-B372-725A92B8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83EFCD-1DD6-4A54-AA67-2DA81627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03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B58C4-677C-4803-9227-F13E94974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FDF7C1-2683-467F-9F60-33B31CBF2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05F1F2-46E3-4A72-9E87-C75236D63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1822EF-AFFA-4286-9DD9-7572FBAFD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ED5383-020B-40FC-99A3-DF93FD1A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57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A3C36-0758-4521-8187-B7B56F88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196ECF-0F67-4CB2-90E0-69CBCA6CE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B0502-E363-4AFC-A62C-5D2978C2C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CCAE09-4740-4F8D-AF7C-D6D56AFA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9DB1C9-E5D3-45CD-ABBF-B8D9CDF54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026378-0A39-4EC9-AF44-2832D717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0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83329-C245-42E9-83D6-48077A35B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469C86-7DB6-45F7-8561-E0E8F70EF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2C276D-00BC-4134-A978-DD994D789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B96046-DDDF-42F5-88F1-D23F876BB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771920-184E-47D2-9ED0-01CBCBA1F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65CA21-203D-487B-A6A5-9FCFF504D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3939FA-FCDA-4CFE-B9D5-2B46FA87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4BB543-180E-4F54-9527-BE1B31C5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07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6E4DB-4C02-460C-AB58-854C3A4C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A9FBE5-D128-4E6B-854A-BA717481F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404537-72B1-49CE-9925-B8BCF0262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E7DB6F-47A7-458E-A560-DADC936D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47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0F94A3-303F-4183-AE59-23C039255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B3D413-3432-421C-8E13-4A960D341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FF298E-DB6C-4367-ACD3-48F1A572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28077-0E35-43B1-9855-01AA9660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D3439C-3B3D-4892-9A35-AD36E473A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EB37F8-8898-48DE-BA7F-CAF0177E7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F9D5EF-3547-43A6-AAFD-1D69F0DF2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DF3118-01C7-4A79-87ED-D21172820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CEB710-A884-4B33-BB95-7CB029C5F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46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DAA89-06CE-448D-9C27-801B9CC42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EC3772-A4BE-4CBC-A29D-699AD74CB0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29B06A-BCE4-410C-AC19-318DA2A3E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240BB-D0D2-4344-B331-C7F3528A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6375E0-1B07-490C-9C40-3A97BC9F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A4B222-8A75-4971-950E-68F0F65E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27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2C5F17-A8D8-4E66-9755-4A3A7934C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A76F7F-D6F5-4009-9D76-592C80A3E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A254F3-B9F3-46AC-B96A-4AD26A71B0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CE85D-5BFE-4B2E-8B86-13041217AC31}" type="datetimeFigureOut">
              <a:rPr lang="ko-KR" altLang="en-US" smtClean="0"/>
              <a:t>2018-03-28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D541D-F00B-43DF-B07D-3C7A6B0DE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CC8AB2-9104-4A89-8682-098D2238F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51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0D7096-F1EE-4A54-8E15-2E0519508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96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C87A6F-3CA0-4742-87CD-51FBFCFB6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64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BCF3C09-EC5A-4B34-AC40-0A062341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80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0181851-756C-429B-911D-ECAEC5596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65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843938-9ADC-4D82-805E-B73E875CD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48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ECA6D1-2E3A-44AF-BD3D-A9FCCF5F1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47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FBE2B4-6F73-4B1B-8447-E9675F19D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76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E878EA3-0F57-4078-A526-B8932EEB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7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DB8BA9-2F4D-4B22-8C97-DCD86A122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9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FAC7591-D19A-428C-8642-4C23034EE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7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B07F07-5F71-4F9D-862D-171EE6A4D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5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015F38-AD39-4C27-A57E-AB6F30802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1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44C2EB5-81F9-4AF6-9510-FF0A0957C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6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CACE7D4-91B5-4E26-90DB-39AF6C020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5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A91184-D13F-4ADB-BF25-93363FB09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25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E1DB09-2D7B-4811-B9B3-29E95A3E0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3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F311B9-68FC-4DD6-A64E-F5650DD3A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9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57F0776-7BA5-4A0D-B6A9-CC75A6FBB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8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0</Words>
  <Application>Microsoft Office PowerPoint</Application>
  <PresentationFormat>와이드스크린</PresentationFormat>
  <Paragraphs>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김지웅</dc:creator>
  <cp:lastModifiedBy>김지웅</cp:lastModifiedBy>
  <cp:revision>110</cp:revision>
  <dcterms:created xsi:type="dcterms:W3CDTF">2018-03-16T03:47:10Z</dcterms:created>
  <dcterms:modified xsi:type="dcterms:W3CDTF">2018-03-28T09:39:58Z</dcterms:modified>
</cp:coreProperties>
</file>